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5" r:id="rId12"/>
    <p:sldId id="266" r:id="rId13"/>
    <p:sldId id="267" r:id="rId14"/>
    <p:sldId id="268" r:id="rId15"/>
    <p:sldId id="269" r:id="rId16"/>
    <p:sldId id="273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7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10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78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75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19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4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30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054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23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89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1FB19-E4E6-4B64-919A-85EA4B11F7A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90A14-8C06-4D6F-94C4-9A5D3D0D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67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86" y="184821"/>
            <a:ext cx="11218293" cy="6307210"/>
          </a:xfrm>
        </p:spPr>
      </p:pic>
    </p:spTree>
    <p:extLst>
      <p:ext uri="{BB962C8B-B14F-4D97-AF65-F5344CB8AC3E}">
        <p14:creationId xmlns:p14="http://schemas.microsoft.com/office/powerpoint/2010/main" val="2458997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30" y="190008"/>
            <a:ext cx="11257925" cy="6329492"/>
          </a:xfrm>
        </p:spPr>
      </p:pic>
    </p:spTree>
    <p:extLst>
      <p:ext uri="{BB962C8B-B14F-4D97-AF65-F5344CB8AC3E}">
        <p14:creationId xmlns:p14="http://schemas.microsoft.com/office/powerpoint/2010/main" val="2759478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66" y="177128"/>
            <a:ext cx="11482032" cy="6455491"/>
          </a:xfrm>
        </p:spPr>
      </p:pic>
    </p:spTree>
    <p:extLst>
      <p:ext uri="{BB962C8B-B14F-4D97-AF65-F5344CB8AC3E}">
        <p14:creationId xmlns:p14="http://schemas.microsoft.com/office/powerpoint/2010/main" val="2794463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76" y="215765"/>
            <a:ext cx="11373835" cy="6394660"/>
          </a:xfrm>
        </p:spPr>
      </p:pic>
    </p:spTree>
    <p:extLst>
      <p:ext uri="{BB962C8B-B14F-4D97-AF65-F5344CB8AC3E}">
        <p14:creationId xmlns:p14="http://schemas.microsoft.com/office/powerpoint/2010/main" val="1976377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76" y="357434"/>
            <a:ext cx="11463987" cy="6445346"/>
          </a:xfrm>
        </p:spPr>
      </p:pic>
    </p:spTree>
    <p:extLst>
      <p:ext uri="{BB962C8B-B14F-4D97-AF65-F5344CB8AC3E}">
        <p14:creationId xmlns:p14="http://schemas.microsoft.com/office/powerpoint/2010/main" val="1790396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34" y="511979"/>
            <a:ext cx="11013227" cy="6191917"/>
          </a:xfrm>
        </p:spPr>
      </p:pic>
    </p:spTree>
    <p:extLst>
      <p:ext uri="{BB962C8B-B14F-4D97-AF65-F5344CB8AC3E}">
        <p14:creationId xmlns:p14="http://schemas.microsoft.com/office/powerpoint/2010/main" val="585670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88" y="206061"/>
            <a:ext cx="11489744" cy="6459827"/>
          </a:xfrm>
        </p:spPr>
      </p:pic>
    </p:spTree>
    <p:extLst>
      <p:ext uri="{BB962C8B-B14F-4D97-AF65-F5344CB8AC3E}">
        <p14:creationId xmlns:p14="http://schemas.microsoft.com/office/powerpoint/2010/main" val="2244795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32" y="270456"/>
            <a:ext cx="10806849" cy="6075886"/>
          </a:xfrm>
        </p:spPr>
      </p:pic>
    </p:spTree>
    <p:extLst>
      <p:ext uri="{BB962C8B-B14F-4D97-AF65-F5344CB8AC3E}">
        <p14:creationId xmlns:p14="http://schemas.microsoft.com/office/powerpoint/2010/main" val="1815431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97" y="23125"/>
            <a:ext cx="10876777" cy="6115201"/>
          </a:xfrm>
        </p:spPr>
      </p:pic>
    </p:spTree>
    <p:extLst>
      <p:ext uri="{BB962C8B-B14F-4D97-AF65-F5344CB8AC3E}">
        <p14:creationId xmlns:p14="http://schemas.microsoft.com/office/powerpoint/2010/main" val="1079254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140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49" y="305917"/>
            <a:ext cx="11322320" cy="6365697"/>
          </a:xfrm>
        </p:spPr>
      </p:pic>
    </p:spTree>
    <p:extLst>
      <p:ext uri="{BB962C8B-B14F-4D97-AF65-F5344CB8AC3E}">
        <p14:creationId xmlns:p14="http://schemas.microsoft.com/office/powerpoint/2010/main" val="3274669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" y="202887"/>
            <a:ext cx="11482030" cy="6455490"/>
          </a:xfrm>
        </p:spPr>
      </p:pic>
    </p:spTree>
    <p:extLst>
      <p:ext uri="{BB962C8B-B14F-4D97-AF65-F5344CB8AC3E}">
        <p14:creationId xmlns:p14="http://schemas.microsoft.com/office/powerpoint/2010/main" val="1094969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91" y="241522"/>
            <a:ext cx="10923075" cy="6141231"/>
          </a:xfrm>
        </p:spPr>
      </p:pic>
    </p:spTree>
    <p:extLst>
      <p:ext uri="{BB962C8B-B14F-4D97-AF65-F5344CB8AC3E}">
        <p14:creationId xmlns:p14="http://schemas.microsoft.com/office/powerpoint/2010/main" val="1304795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07" y="202887"/>
            <a:ext cx="11573659" cy="6507006"/>
          </a:xfrm>
        </p:spPr>
      </p:pic>
    </p:spTree>
    <p:extLst>
      <p:ext uri="{BB962C8B-B14F-4D97-AF65-F5344CB8AC3E}">
        <p14:creationId xmlns:p14="http://schemas.microsoft.com/office/powerpoint/2010/main" val="223602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81" y="241523"/>
            <a:ext cx="11344589" cy="6378217"/>
          </a:xfrm>
        </p:spPr>
      </p:pic>
    </p:spTree>
    <p:extLst>
      <p:ext uri="{BB962C8B-B14F-4D97-AF65-F5344CB8AC3E}">
        <p14:creationId xmlns:p14="http://schemas.microsoft.com/office/powerpoint/2010/main" val="3506856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82" y="177128"/>
            <a:ext cx="11296562" cy="6351215"/>
          </a:xfrm>
        </p:spPr>
      </p:pic>
    </p:spTree>
    <p:extLst>
      <p:ext uri="{BB962C8B-B14F-4D97-AF65-F5344CB8AC3E}">
        <p14:creationId xmlns:p14="http://schemas.microsoft.com/office/powerpoint/2010/main" val="3148225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55" y="241524"/>
            <a:ext cx="11275867" cy="6339580"/>
          </a:xfrm>
        </p:spPr>
      </p:pic>
    </p:spTree>
    <p:extLst>
      <p:ext uri="{BB962C8B-B14F-4D97-AF65-F5344CB8AC3E}">
        <p14:creationId xmlns:p14="http://schemas.microsoft.com/office/powerpoint/2010/main" val="332330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35" y="215765"/>
            <a:ext cx="11515503" cy="6474309"/>
          </a:xfrm>
        </p:spPr>
      </p:pic>
    </p:spTree>
    <p:extLst>
      <p:ext uri="{BB962C8B-B14F-4D97-AF65-F5344CB8AC3E}">
        <p14:creationId xmlns:p14="http://schemas.microsoft.com/office/powerpoint/2010/main" val="1952897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Faisal Hayat</dc:creator>
  <cp:lastModifiedBy>Faisal Hayat</cp:lastModifiedBy>
  <cp:revision>1</cp:revision>
  <dcterms:created xsi:type="dcterms:W3CDTF">2022-03-23T07:19:05Z</dcterms:created>
  <dcterms:modified xsi:type="dcterms:W3CDTF">2022-03-23T07:19:21Z</dcterms:modified>
</cp:coreProperties>
</file>

<file path=docProps/thumbnail.jpeg>
</file>